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Estilo Claro 3 - Destaqu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 smtClean="0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 smtClean="0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0.xml"/><Relationship Id="rId12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9.xml"/><Relationship Id="rId10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7200" dirty="0" smtClean="0"/>
              <a:t>horóscopo</a:t>
            </a:r>
            <a:endParaRPr lang="pt-PT" sz="7200" dirty="0"/>
          </a:p>
        </p:txBody>
      </p:sp>
      <p:graphicFrame>
        <p:nvGraphicFramePr>
          <p:cNvPr id="6" name="Marcador de Posição de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787828"/>
              </p:ext>
            </p:extLst>
          </p:nvPr>
        </p:nvGraphicFramePr>
        <p:xfrm>
          <a:off x="986246" y="2624865"/>
          <a:ext cx="10131426" cy="2225040"/>
        </p:xfrm>
        <a:graphic>
          <a:graphicData uri="http://schemas.openxmlformats.org/drawingml/2006/table">
            <a:tbl>
              <a:tblPr bandRow="1">
                <a:tableStyleId>{5DA37D80-6434-44D0-A028-1B22A696006F}</a:tableStyleId>
              </a:tblPr>
              <a:tblGrid>
                <a:gridCol w="5065713">
                  <a:extLst>
                    <a:ext uri="{9D8B030D-6E8A-4147-A177-3AD203B41FA5}">
                      <a16:colId xmlns:a16="http://schemas.microsoft.com/office/drawing/2014/main" val="2013580667"/>
                    </a:ext>
                  </a:extLst>
                </a:gridCol>
                <a:gridCol w="5065713">
                  <a:extLst>
                    <a:ext uri="{9D8B030D-6E8A-4147-A177-3AD203B41FA5}">
                      <a16:colId xmlns:a16="http://schemas.microsoft.com/office/drawing/2014/main" val="3845533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2" action="ppaction://hlinksldjump"/>
                        </a:rPr>
                        <a:t>Aquário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3" action="ppaction://hlinksldjump"/>
                        </a:rPr>
                        <a:t>Leão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0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4" action="ppaction://hlinksldjump"/>
                        </a:rPr>
                        <a:t>Peixes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5" action="ppaction://hlinksldjump"/>
                        </a:rPr>
                        <a:t>Virgem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83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6" action="ppaction://hlinksldjump"/>
                        </a:rPr>
                        <a:t>Carneiro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7" action="ppaction://hlinksldjump"/>
                        </a:rPr>
                        <a:t>Balança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0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8" action="ppaction://hlinksldjump"/>
                        </a:rPr>
                        <a:t>Touro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9" action="ppaction://hlinksldjump"/>
                        </a:rPr>
                        <a:t>Escorpião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66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0" action="ppaction://hlinksldjump"/>
                        </a:rPr>
                        <a:t>Gémeos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1" action="ppaction://hlinksldjump"/>
                        </a:rPr>
                        <a:t>Sagitário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79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2" action="ppaction://hlinksldjump"/>
                        </a:rPr>
                        <a:t>Caranguejo</a:t>
                      </a:r>
                      <a:endParaRPr lang="pt-P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1" dirty="0" smtClean="0">
                          <a:hlinkClick r:id="rId13" action="ppaction://hlinksldjump"/>
                        </a:rPr>
                        <a:t>Capricórnio</a:t>
                      </a:r>
                      <a:endParaRPr lang="pt-P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33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BALANÇA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As pessoas do signo Balança são conhecidas pelo seu lado educado, gentil e charmoso. Estão sempre em busca de harmonia e equilíbrio. Dotados de uma intuição forte e profunda, costumam ser bastante cautelosos. 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94" y="2304494"/>
            <a:ext cx="4995331" cy="3333248"/>
          </a:xfrm>
          <a:prstGeom prst="rect">
            <a:avLst/>
          </a:prstGeom>
        </p:spPr>
      </p:pic>
      <p:sp>
        <p:nvSpPr>
          <p:cNvPr id="7" name="Marcador de Posição de Conteú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8" name="Botão de ação: avançar ou seguinte 7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ESCORPIÃO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Os nativos do signo de Escorpião abrem a sequência do zodíaco de signos com uma personalidade forte. São sedutores, meticulosos e muitas vezes teimosos. </a:t>
            </a: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33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SAGITÁRIO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Admirados pela sua personalidade forte, os nativos de Sagitário são pessoas bastante disciplinadas. Alegres e aventureiros, os sagitarianos estão sempre em busca de novas amizades e de novos horizontes. Também são muito organizados. </a:t>
            </a: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5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CAPRICÓRNIO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A persistência é a sua principal característica. Fortes, determinados e muito persistentes, os nativos deste signo são responsáveis por uma criatividade e imaginação invejável. Capazes de qualquer coisa para conseguir aquilo que realmente querem, são pessoas persuasivas, controladoras e charmosas</a:t>
            </a:r>
            <a:r>
              <a:rPr lang="pt-PT" dirty="0" smtClean="0"/>
              <a:t>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30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AQUÁRIO</a:t>
            </a:r>
            <a:endParaRPr lang="pt-PT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Caracterizado como o primeiro do Zodíaco, o signo de aquário é visto como um signo repleto de personalidade. As pessoas de signo Aquário são divertidas, companheiras e muito inteligentes</a:t>
            </a:r>
            <a:r>
              <a:rPr lang="pt-PT" dirty="0" smtClean="0"/>
              <a:t>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1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PEIXES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Os piscianos costumam ser pessoas que adoraram viver no mundo das ilusões. Vistos como serenos, os nascidos neste signo costumam ser bastante sonhadores, talentosos e um tanto </a:t>
            </a:r>
            <a:r>
              <a:rPr lang="pt-PT" dirty="0" smtClean="0"/>
              <a:t>carentes.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652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CARNEIRO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É um dos signos mais conquistadores do Zodíaco. Tem uma personalidade encantadora e conseguem alcançar tudo aquilo que desejam. As suas principais características são o lado conquistador, o excelente sentido de humor e o charme. </a:t>
            </a:r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50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TOURO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Touro é considerado um dos signos mais fortes do zodíaco. Apesar da sua personalidade serena e tranquila, costumam ser pessoas bem decididas e de fortes opiniões. Persistentes, lutadores e muito pacientes, assim são as pessoas de signo Touro</a:t>
            </a:r>
            <a:r>
              <a:rPr lang="pt-PT" dirty="0" smtClean="0"/>
              <a:t>.</a:t>
            </a:r>
            <a:endParaRPr lang="pt-PT" dirty="0"/>
          </a:p>
        </p:txBody>
      </p:sp>
      <p:pic>
        <p:nvPicPr>
          <p:cNvPr id="8" name="Marcador de Posição de Conteú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4" y="2299833"/>
            <a:ext cx="4995862" cy="3333602"/>
          </a:xfrm>
          <a:prstGeom prst="rect">
            <a:avLst/>
          </a:prstGeom>
        </p:spPr>
      </p:pic>
      <p:sp>
        <p:nvSpPr>
          <p:cNvPr id="9" name="Botão de ação: avançar ou seguinte 8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70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GÉMEOS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Os Gémeos são conhecidas por ser dorminhocos, o que pode ser ligado à preguiça. Porém, a versatilidade é uma das suas características, assim como o companheirismo e a </a:t>
            </a:r>
            <a:r>
              <a:rPr lang="pt-PT" dirty="0" smtClean="0"/>
              <a:t>inteligência.</a:t>
            </a:r>
            <a:endParaRPr lang="pt-PT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405162"/>
            <a:ext cx="4995862" cy="3122413"/>
          </a:xfrm>
          <a:prstGeom prst="rect">
            <a:avLst/>
          </a:prstGeom>
        </p:spPr>
      </p:pic>
      <p:sp>
        <p:nvSpPr>
          <p:cNvPr id="8" name="Botão de ação: avançar ou seguinte 7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49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CARANGUEJO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O signo mais maternal do zodíaco é responsável por personalidades doces e românticas. Muito dado a memórias e lembranças, são apaixonados pela família e adoram ficar em casa. Sensível, carinhoso e muito emotivo</a:t>
            </a:r>
            <a:r>
              <a:rPr lang="pt-PT" dirty="0" smtClean="0"/>
              <a:t>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83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Fortes, livres e extravagantes. Estas são as três principais características das pessoas de signo Leão. Procuram sempre sobressair e gostam do luxo e da extravagância. Os nascidos deste signo podem ser responsáveis por causar inveja naqueles que os </a:t>
            </a:r>
            <a:r>
              <a:rPr lang="pt-PT" dirty="0" smtClean="0"/>
              <a:t>rodeiam.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40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VIRGEM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PT" dirty="0"/>
              <a:t>São os mais organizados do Zodíaco. As três características de Virgem são a timidez, o perfecionismo e a observação. Capazes de reparar em cada detalhe os nativos deste signo costumam ser meticulosos. Outra característica que pode ser facilmente observada é a capacidade e obsessão por limpeza e organização</a:t>
            </a:r>
            <a:r>
              <a:rPr lang="pt-PT" dirty="0" smtClean="0"/>
              <a:t>.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99568"/>
            <a:ext cx="4995862" cy="3333602"/>
          </a:xfrm>
          <a:prstGeom prst="rect">
            <a:avLst/>
          </a:prstGeom>
        </p:spPr>
      </p:pic>
      <p:sp>
        <p:nvSpPr>
          <p:cNvPr id="6" name="Botão de ação: avançar ou seguinte 5">
            <a:hlinkClick r:id="" action="ppaction://hlinkshowjump?jump=firstslide" highlightClick="1"/>
          </p:cNvPr>
          <p:cNvSpPr/>
          <p:nvPr/>
        </p:nvSpPr>
        <p:spPr>
          <a:xfrm>
            <a:off x="11247120" y="6152605"/>
            <a:ext cx="600891" cy="509452"/>
          </a:xfrm>
          <a:prstGeom prst="actionButtonForwardNext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2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90</TotalTime>
  <Words>485</Words>
  <Application>Microsoft Office PowerPoint</Application>
  <PresentationFormat>Ecrã Panorâmico</PresentationFormat>
  <Paragraphs>37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horóscopo</vt:lpstr>
      <vt:lpstr>AQUÁRIO</vt:lpstr>
      <vt:lpstr>PEIXES</vt:lpstr>
      <vt:lpstr>CARNEIRO</vt:lpstr>
      <vt:lpstr>TOURO</vt:lpstr>
      <vt:lpstr>GÉMEOS</vt:lpstr>
      <vt:lpstr>CARANGUEJO</vt:lpstr>
      <vt:lpstr>LEÃO</vt:lpstr>
      <vt:lpstr>VIRGEM</vt:lpstr>
      <vt:lpstr>BALANÇA</vt:lpstr>
      <vt:lpstr>ESCORPIÃO</vt:lpstr>
      <vt:lpstr>SAGITÁRIO</vt:lpstr>
      <vt:lpstr>CAPRICÓRNIO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horóscopo</dc:title>
  <dc:creator>Formandos</dc:creator>
  <cp:lastModifiedBy>Formandos</cp:lastModifiedBy>
  <cp:revision>12</cp:revision>
  <dcterms:created xsi:type="dcterms:W3CDTF">2018-03-08T09:32:39Z</dcterms:created>
  <dcterms:modified xsi:type="dcterms:W3CDTF">2018-03-08T11:02:49Z</dcterms:modified>
</cp:coreProperties>
</file>